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7" r:id="rId2"/>
    <p:sldId id="288" r:id="rId3"/>
    <p:sldId id="289" r:id="rId4"/>
    <p:sldId id="256" r:id="rId5"/>
    <p:sldId id="257" r:id="rId6"/>
    <p:sldId id="258" r:id="rId7"/>
    <p:sldId id="259" r:id="rId8"/>
    <p:sldId id="260" r:id="rId9"/>
    <p:sldId id="262" r:id="rId10"/>
    <p:sldId id="263" r:id="rId11"/>
    <p:sldId id="264" r:id="rId12"/>
    <p:sldId id="266" r:id="rId13"/>
    <p:sldId id="265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086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8A237B-C10E-4CF6-8022-8EA9F1517CBB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40F0D-775A-45BC-A3C2-5943DD8F511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7FBAC-7AEC-4549-B15F-13DB7736106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B5CB-118F-447E-8062-ADEE936D0580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ACB2B-22BE-42A4-887B-20A61EF40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B5CB-118F-447E-8062-ADEE936D0580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ACB2B-22BE-42A4-887B-20A61EF40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B5CB-118F-447E-8062-ADEE936D0580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ACB2B-22BE-42A4-887B-20A61EF40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B5CB-118F-447E-8062-ADEE936D0580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ACB2B-22BE-42A4-887B-20A61EF40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B5CB-118F-447E-8062-ADEE936D0580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ACB2B-22BE-42A4-887B-20A61EF40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B5CB-118F-447E-8062-ADEE936D0580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ACB2B-22BE-42A4-887B-20A61EF40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B5CB-118F-447E-8062-ADEE936D0580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ACB2B-22BE-42A4-887B-20A61EF40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B5CB-118F-447E-8062-ADEE936D0580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ACB2B-22BE-42A4-887B-20A61EF40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B5CB-118F-447E-8062-ADEE936D0580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ACB2B-22BE-42A4-887B-20A61EF40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B5CB-118F-447E-8062-ADEE936D0580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ACB2B-22BE-42A4-887B-20A61EF40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B5CB-118F-447E-8062-ADEE936D0580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ACB2B-22BE-42A4-887B-20A61EF40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FB5CB-118F-447E-8062-ADEE936D0580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ACB2B-22BE-42A4-887B-20A61EF40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1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200" y="1676400"/>
            <a:ext cx="7848600" cy="4953000"/>
          </a:xfrm>
          <a:prstGeom prst="roundRect">
            <a:avLst/>
          </a:prstGeom>
          <a:solidFill>
            <a:schemeClr val="accent3">
              <a:lumMod val="40000"/>
              <a:lumOff val="60000"/>
              <a:alpha val="91765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ouque-flowers-source_ca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857374"/>
            <a:ext cx="6553200" cy="4589145"/>
          </a:xfrm>
          <a:prstGeom prst="rect">
            <a:avLst/>
          </a:prstGeom>
        </p:spPr>
      </p:pic>
      <p:sp>
        <p:nvSpPr>
          <p:cNvPr id="6" name="Horizontal Scroll 5"/>
          <p:cNvSpPr/>
          <p:nvPr/>
        </p:nvSpPr>
        <p:spPr>
          <a:xfrm>
            <a:off x="1143000" y="0"/>
            <a:ext cx="6096000" cy="1600200"/>
          </a:xfrm>
          <a:prstGeom prst="horizontalScroll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91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9800" y="228600"/>
            <a:ext cx="3124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Buttefly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597735">
            <a:off x="80455" y="1223455"/>
            <a:ext cx="2819400" cy="2819400"/>
          </a:xfrm>
          <a:prstGeom prst="rect">
            <a:avLst/>
          </a:prstGeom>
        </p:spPr>
      </p:pic>
      <p:pic>
        <p:nvPicPr>
          <p:cNvPr id="14" name="Picture 13" descr="bth_butterfly-animate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717256">
            <a:off x="1971529" y="383735"/>
            <a:ext cx="3224426" cy="2579541"/>
          </a:xfrm>
          <a:prstGeom prst="rect">
            <a:avLst/>
          </a:prstGeom>
        </p:spPr>
      </p:pic>
      <p:pic>
        <p:nvPicPr>
          <p:cNvPr id="15" name="Picture 14" descr="bth_butterfly-animate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23570">
            <a:off x="3861970" y="436524"/>
            <a:ext cx="3224426" cy="2579541"/>
          </a:xfrm>
          <a:prstGeom prst="rect">
            <a:avLst/>
          </a:prstGeom>
        </p:spPr>
      </p:pic>
      <p:pic>
        <p:nvPicPr>
          <p:cNvPr id="16" name="Picture 15" descr="Buttefly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638800" y="1676400"/>
            <a:ext cx="2819400" cy="28194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52400" y="4191000"/>
            <a:ext cx="8356775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7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কেমন আছ  তোমরা সবাই ? </a:t>
            </a:r>
            <a:endParaRPr lang="en-US" sz="7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228600" y="0"/>
            <a:ext cx="8991600" cy="34470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8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উয়ারী-বটেশ্বরে সবাই কে </a:t>
            </a:r>
            <a:r>
              <a:rPr lang="bn-IN" sz="13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9" presetClass="exit" presetSubtype="0" decel="10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5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4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16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/>
      <p:bldP spid="18" grpId="0" animBg="1"/>
      <p:bldP spid="18" grpId="1" animBg="1"/>
      <p:bldP spid="21" grpId="0"/>
      <p:bldP spid="21" grpId="1"/>
      <p:bldP spid="21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bliqueBottomRight"/>
            <a:lightRig rig="threePt" dir="t"/>
          </a:scene3d>
        </p:spPr>
      </p:pic>
      <p:sp>
        <p:nvSpPr>
          <p:cNvPr id="4" name="Rectangle 3"/>
          <p:cNvSpPr/>
          <p:nvPr/>
        </p:nvSpPr>
        <p:spPr>
          <a:xfrm>
            <a:off x="1981200" y="0"/>
            <a:ext cx="49103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যেভাবে আবিষ্কার হলো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4" descr="warybotessor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066800"/>
            <a:ext cx="3714750" cy="4267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257800" y="2209800"/>
            <a:ext cx="3200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১৯৩৩ সালে শ্রমিকরা মাটি খনন করলে কিছু মুদ্রা পায়। স্থানীয় শিক্ষক হানিফ পাঠান তা থেকে কিছু সংরক্ষণ করেন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5097959"/>
            <a:ext cx="34724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হানিফ পাঠান 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image_43_22635.jpg"/>
          <p:cNvPicPr>
            <a:picLocks noChangeAspect="1"/>
          </p:cNvPicPr>
          <p:nvPr/>
        </p:nvPicPr>
        <p:blipFill>
          <a:blip r:embed="rId3"/>
          <a:srcRect b="46296"/>
          <a:stretch>
            <a:fillRect/>
          </a:stretch>
        </p:blipFill>
        <p:spPr>
          <a:xfrm>
            <a:off x="1905000" y="1143000"/>
            <a:ext cx="5334000" cy="4876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3987225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১৯৫৫সালে দুটি লৌহপিণ্ড পান তার বড় ছেলে হাবিবুল্লা পাঠান 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4561582"/>
            <a:ext cx="8458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750" lvl="2" indent="-514350" algn="just">
              <a:buFont typeface="Wingdings" pitchFamily="2" charset="2"/>
              <a:buChar char="v"/>
            </a:pP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১৯৫৬ সালে ঐ গ্রামে মাটি খনন কালে রৌপ্য মুদ্রার একটি ভাণ্ডার পেলেন।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6800" y="5552182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১৯৭৪-৭৫ সালে পর থেকে হাবিবুল্লা পাঠান বহু প্রাচীন নিদর্শন সংগ্রহ করে জাদুঘরে জমা দেন।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419255" y="1628745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হাবিবুল্লা পাঠান</a:t>
            </a:r>
            <a:endParaRPr lang="en-US" sz="2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1143000"/>
            <a:ext cx="1214724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2514600"/>
            <a:ext cx="1214724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5476875"/>
            <a:ext cx="1214724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3076" y="5257800"/>
            <a:ext cx="1214724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2590800"/>
            <a:ext cx="1214724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1143000"/>
            <a:ext cx="1214724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938907" y="0"/>
            <a:ext cx="52661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পিতার ঐতিহ্য কে লালন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4" descr="IMG_0524.JPG"/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4914900" y="1219200"/>
            <a:ext cx="4229100" cy="5638800"/>
          </a:xfrm>
          <a:prstGeom prst="bevel">
            <a:avLst>
              <a:gd name="adj" fmla="val 77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4972033" y="5983069"/>
            <a:ext cx="34884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শহিদুল্লা পাঠান ও আমি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Picture 8" descr="37877_dsc_172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295400"/>
            <a:ext cx="4648200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286000" y="0"/>
            <a:ext cx="4432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খনন কাজ শুরু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5" descr="Dr-Atiur-sm201112242248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0600"/>
            <a:ext cx="9144000" cy="5867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43400" y="1358205"/>
            <a:ext cx="5410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২০০০ সালে জাহানঙ্গীরনগর বিশ্ববিদ্যালয়ের প্রত্নতত্ত্ব বিভাগের আধ্যাপক সূফি মোস্তাফিজুর রহমান –এর নেতৃত্বে শুরু খনন কাজ।</a:t>
            </a:r>
            <a:endParaRPr lang="en-US" sz="2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362200" y="0"/>
            <a:ext cx="3756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মিনি জাদুঘর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3" descr="1306999277_banglalink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059" y="1143001"/>
            <a:ext cx="8824541" cy="5562599"/>
          </a:xfrm>
          <a:prstGeom prst="rect">
            <a:avLst/>
          </a:prstGeom>
        </p:spPr>
      </p:pic>
      <p:pic>
        <p:nvPicPr>
          <p:cNvPr id="5" name="Picture 4" descr="IMG_05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5000" y="1295400"/>
            <a:ext cx="4876800" cy="5562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59418" y="6164759"/>
            <a:ext cx="451758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মাটির তৈরী নানান জিনিস</a:t>
            </a:r>
            <a:endParaRPr lang="en-US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6" descr="IMG_05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1066800"/>
            <a:ext cx="8915400" cy="56578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16200000">
            <a:off x="6478732" y="4040332"/>
            <a:ext cx="41024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প্রাচীন নিদর্শন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" y="968140"/>
            <a:ext cx="8915399" cy="588985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155313" y="5325070"/>
            <a:ext cx="4833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IN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প্রাচীন দূর্গ-নগর</a:t>
            </a:r>
            <a:endParaRPr lang="en-US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2" name="Picture 11" descr="s_rezowana_1324482319_7-Wari_Boteswar_bead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" y="990600"/>
            <a:ext cx="8915400" cy="58674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 rot="16200000">
            <a:off x="6709507" y="3204307"/>
            <a:ext cx="34884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কাচের পুতি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allAtOnce"/>
      <p:bldP spid="8" grpId="0"/>
      <p:bldP spid="11" grpId="0"/>
      <p:bldP spid="11" grpId="1"/>
      <p:bldP spid="13" grpId="0"/>
      <p:bldP spid="1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286000" y="0"/>
            <a:ext cx="4528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যা পাওয়া গেছে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2667000"/>
            <a:ext cx="812195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bn-IN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প্রাচীন দুর্গ-নগর,ইটের স্থাপত্য,রাস্তা,</a:t>
            </a:r>
          </a:p>
          <a:p>
            <a:r>
              <a:rPr lang="bn-IN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গলি,পোড়ামাটির ফলক,মূল্যবান পাথর,কাচের পুতি,মুদ্রাভাণ্ডার।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4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400347" y="2967335"/>
            <a:ext cx="47452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পাঠের বিষয়বস্তু 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43200" y="0"/>
            <a:ext cx="42553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দলীয় আলোচনা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4" descr="benqt60_1266582333_3-2008-03-19__front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600200"/>
            <a:ext cx="1693333" cy="1219200"/>
          </a:xfrm>
          <a:prstGeom prst="rect">
            <a:avLst/>
          </a:prstGeom>
        </p:spPr>
      </p:pic>
      <p:pic>
        <p:nvPicPr>
          <p:cNvPr id="6" name="Picture 5" descr="SAZID007007_1350319626_11-DSC083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572000"/>
            <a:ext cx="2819400" cy="2114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4902926"/>
            <a:ext cx="2514600" cy="1726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371600" y="2362200"/>
            <a:ext cx="718602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ঐতিহ্যবাহি স্থান হিসেবে উয়ারী-বটেশ্বর এর গুরুত্ব বল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3124200" y="0"/>
            <a:ext cx="27526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IN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মূল্যায়ন </a:t>
            </a:r>
            <a:endParaRPr lang="en-US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1371600"/>
            <a:ext cx="29674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২৫ মিনিট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5" descr="image_43_226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1371600"/>
            <a:ext cx="2895600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209800" y="2844225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itchFamily="2" charset="2"/>
              <a:buChar char="q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উয়ারী-বটেশ্বর কোথায় অবস্থিত?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3494782"/>
            <a:ext cx="617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এই ঐতিহাসিক স্থান আবিষ্কারে কাদের ভূমিকা রয়েছে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benqt60_1266582386_5-2008-03-11__front8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4648200"/>
            <a:ext cx="3048000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s_rezowana_1324480508_2-Picture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143000"/>
            <a:ext cx="38100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2130725875_a54e6352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7750"/>
            <a:ext cx="9144000" cy="5810250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28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rot="5400000" flipH="1" flipV="1">
            <a:off x="0" y="0"/>
            <a:ext cx="15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ame 13"/>
          <p:cNvSpPr/>
          <p:nvPr/>
        </p:nvSpPr>
        <p:spPr>
          <a:xfrm>
            <a:off x="0" y="0"/>
            <a:ext cx="9144000" cy="1066800"/>
          </a:xfrm>
          <a:prstGeom prst="frame">
            <a:avLst/>
          </a:prstGeom>
          <a:solidFill>
            <a:srgbClr val="7030A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8" name="Picture 17" descr="25e025a625ae25e025a7258b25e025a625ae.jpg"/>
          <p:cNvPicPr>
            <a:picLocks noChangeAspect="1"/>
          </p:cNvPicPr>
          <p:nvPr/>
        </p:nvPicPr>
        <p:blipFill>
          <a:blip r:embed="rId3"/>
          <a:srcRect l="61333" t="3556" r="12000" b="4000"/>
          <a:stretch>
            <a:fillRect/>
          </a:stretch>
        </p:blipFill>
        <p:spPr>
          <a:xfrm>
            <a:off x="8001000" y="76200"/>
            <a:ext cx="10160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large_open_boo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152400"/>
            <a:ext cx="1104495" cy="76231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295400" y="0"/>
            <a:ext cx="6705600" cy="10668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743200" y="-457200"/>
            <a:ext cx="879867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115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endParaRPr lang="en-US" sz="115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05200" y="76200"/>
            <a:ext cx="214994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7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রিচিতি</a:t>
            </a:r>
            <a:endParaRPr lang="en-US" sz="7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19200" y="1447800"/>
            <a:ext cx="7162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bn-BD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চর কাশিম নগর সরকারি প্রাথমিক বিদ্যালয়</a:t>
            </a:r>
          </a:p>
          <a:p>
            <a:pPr algn="ctr"/>
            <a:r>
              <a:rPr lang="bn-BD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উয়ারী-বটেশ্বর,নরসিংদী ।</a:t>
            </a:r>
            <a:endParaRPr lang="en-US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295400" y="990600"/>
            <a:ext cx="6298520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115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আলী হোসেন </a:t>
            </a:r>
            <a:endParaRPr lang="en-US" sz="115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7030A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9" name="Picture 18" descr="angel1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3800" y="4038600"/>
            <a:ext cx="1461606" cy="1857375"/>
          </a:xfrm>
          <a:prstGeom prst="rect">
            <a:avLst/>
          </a:prstGeom>
        </p:spPr>
      </p:pic>
      <p:pic>
        <p:nvPicPr>
          <p:cNvPr id="21" name="Picture 20" descr="blooming_flower_jug_md_clr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0" y="1143000"/>
            <a:ext cx="1600200" cy="5715000"/>
          </a:xfrm>
          <a:prstGeom prst="rect">
            <a:avLst/>
          </a:prstGeom>
        </p:spPr>
      </p:pic>
      <p:pic>
        <p:nvPicPr>
          <p:cNvPr id="16" name="Picture 15" descr="Image6598.jpg"/>
          <p:cNvPicPr>
            <a:picLocks noChangeAspect="1"/>
          </p:cNvPicPr>
          <p:nvPr/>
        </p:nvPicPr>
        <p:blipFill>
          <a:blip r:embed="rId7" cstate="print">
            <a:lum bright="20000"/>
          </a:blip>
          <a:stretch>
            <a:fillRect/>
          </a:stretch>
        </p:blipFill>
        <p:spPr>
          <a:xfrm>
            <a:off x="7239000" y="1143000"/>
            <a:ext cx="1691640" cy="2255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/>
      <p:bldP spid="25" grpId="0"/>
      <p:bldP spid="27" grpId="0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371600" y="3581400"/>
            <a:ext cx="718602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ঐতিহ্যবাহি স্থান হিসেবে উয়ারী-বটেশ্বর এর গুরুত্ব লিখ । 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3" descr="wari-bateshwar-belabo-narsingdi-bd-archaeological-plac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95400"/>
            <a:ext cx="388620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wari-bateshwar-belabo-narsingdi-bd-archaeological-plac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295400"/>
            <a:ext cx="388620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352800" y="0"/>
            <a:ext cx="34483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বাড়ির কাজ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1447800" y="1219200"/>
            <a:ext cx="5105400" cy="3352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52600" y="4620161"/>
            <a:ext cx="662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উয়ারী-বটেশ্বর সম্পর্কে নিজের ভাষায় একটি রচনা লিখ 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066800"/>
            <a:ext cx="6324600" cy="4528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04800" y="6273225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উয়ারী-বটেশ্বর পরিদর্শনের বিনীত দাওয়াত রইল। ০১৭৪২৯৯৭৪৩২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 rot="16200000">
            <a:off x="-77181" y="2124123"/>
            <a:ext cx="17748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বিদায়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 rot="16200000">
            <a:off x="5691243" y="3285513"/>
            <a:ext cx="56172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সবাই ভালো থেকো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28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rot="5400000" flipH="1" flipV="1">
            <a:off x="0" y="0"/>
            <a:ext cx="15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>
            <a:off x="-3124200" y="3429000"/>
            <a:ext cx="6858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0" y="3505200"/>
            <a:ext cx="609600" cy="9906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304800" y="3733800"/>
            <a:ext cx="228600" cy="457200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nimated-flower-nokia-5330-mobile-pho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191000" y="1981199"/>
            <a:ext cx="990600" cy="8458200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12" name="Rectangle 11"/>
          <p:cNvSpPr/>
          <p:nvPr/>
        </p:nvSpPr>
        <p:spPr>
          <a:xfrm>
            <a:off x="1066800" y="0"/>
            <a:ext cx="6934200" cy="10668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9144000" cy="1066800"/>
          </a:xfrm>
          <a:prstGeom prst="frame">
            <a:avLst>
              <a:gd name="adj1" fmla="val 691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8" name="Picture 17" descr="25e025a625ae25e025a7258b25e025a625ae.jpg"/>
          <p:cNvPicPr>
            <a:picLocks noChangeAspect="1"/>
          </p:cNvPicPr>
          <p:nvPr/>
        </p:nvPicPr>
        <p:blipFill>
          <a:blip r:embed="rId4"/>
          <a:srcRect l="61333" t="3556" r="12000" b="4000"/>
          <a:stretch>
            <a:fillRect/>
          </a:stretch>
        </p:blipFill>
        <p:spPr>
          <a:xfrm>
            <a:off x="7975600" y="76200"/>
            <a:ext cx="10160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large_open_boo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399" y="152400"/>
            <a:ext cx="838201" cy="76231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14800" y="1447800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বিষয়ঃবাংলা</a:t>
            </a:r>
            <a:r>
              <a:rPr lang="bn-IN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,পাঠ-২ 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90600" y="14478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শ্রেণিঃ ৫ম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" y="2895600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60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 পাঠঃমাটির নিচে যে শহর</a:t>
            </a:r>
            <a:endParaRPr lang="en-US" sz="60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5800" y="4038600"/>
            <a:ext cx="8077200" cy="13234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বিশেষ পাঠঃ </a:t>
            </a:r>
            <a:r>
              <a:rPr lang="bn-IN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সম্ভবত বড়------বছরের পুরানো</a:t>
            </a:r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 নং ১০১-১০২ 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57400" y="5388114"/>
            <a:ext cx="3900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5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মিনিট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667000" y="0"/>
            <a:ext cx="29803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0" grpId="0" animBg="1"/>
      <p:bldP spid="11" grpId="0" animBg="1"/>
      <p:bldP spid="12" grpId="0" animBg="1"/>
      <p:bldP spid="14" grpId="0" animBg="1"/>
      <p:bldP spid="15" grpId="0"/>
      <p:bldP spid="16" grpId="0"/>
      <p:bldP spid="17" grpId="0"/>
      <p:bldP spid="19" grpId="0" animBg="1"/>
      <p:bldP spid="21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1143000" y="0"/>
            <a:ext cx="6934200" cy="990600"/>
          </a:xfrm>
          <a:prstGeom prst="roundRect">
            <a:avLst>
              <a:gd name="adj" fmla="val 2821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905000"/>
            <a:ext cx="7772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পাঠ্যাংশের বিষয়বস্তু বলতে পারবে। </a:t>
            </a:r>
          </a:p>
          <a:p>
            <a:pPr>
              <a:buFont typeface="Wingdings" pitchFamily="2" charset="2"/>
              <a:buChar char="v"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উয়ারী-বটেশ্বর এর অবস্থান বলতে পারবে।</a:t>
            </a:r>
          </a:p>
          <a:p>
            <a:pPr>
              <a:buFont typeface="Wingdings" pitchFamily="2" charset="2"/>
              <a:buChar char="v"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এখানে কী কী পাওয়া গেছে তা বলতে পারবে।</a:t>
            </a:r>
          </a:p>
          <a:p>
            <a:pPr>
              <a:buFont typeface="Wingdings" pitchFamily="2" charset="2"/>
              <a:buChar char="v"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ঐতিহাসিক স্থান হিসেবে উয়ারী-বটেরশ্বর এর</a:t>
            </a:r>
          </a:p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    গুরুত্ব লিখতে পারবে 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SAZID007007_1350321161_1-DSC083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5105400"/>
            <a:ext cx="1752600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752600" y="0"/>
            <a:ext cx="5715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8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আবেগ সৃষ্টি </a:t>
            </a:r>
            <a:endParaRPr lang="en-US" sz="8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6800" y="2967335"/>
            <a:ext cx="762000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1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bn-BD" sz="11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ছবি দেখি</a:t>
            </a:r>
            <a:endParaRPr lang="en-US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071562"/>
            <a:ext cx="9144000" cy="5786438"/>
          </a:xfrm>
          <a:prstGeom prst="rect">
            <a:avLst/>
          </a:prstGeom>
        </p:spPr>
      </p:pic>
      <p:pic>
        <p:nvPicPr>
          <p:cNvPr id="4" name="Picture 3" descr="429881_368343306523144_2065729437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90600"/>
            <a:ext cx="9144000" cy="5867400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90600"/>
            <a:ext cx="9143999" cy="5867399"/>
          </a:xfrm>
          <a:prstGeom prst="rect">
            <a:avLst/>
          </a:prstGeom>
        </p:spPr>
      </p:pic>
      <p:pic>
        <p:nvPicPr>
          <p:cNvPr id="6" name="Picture 5" descr="Wari-Bateshwar2_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1371600"/>
            <a:ext cx="8534399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895600" y="0"/>
            <a:ext cx="29610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 পড়ব---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Picture 7" descr="benqt60_1266582368_4-2009-04-21__back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0600"/>
            <a:ext cx="9144000" cy="5867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28800" y="2971800"/>
            <a:ext cx="4584909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মাটির নিচে যে শহর</a:t>
            </a:r>
            <a:endParaRPr lang="en-US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s_rezowana_1324482319_7-Wari_Boteswar_bea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00400"/>
            <a:ext cx="2738438" cy="24023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29000" y="0"/>
            <a:ext cx="22525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 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14478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62200" y="1981200"/>
            <a:ext cx="4969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5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30</a:t>
            </a:r>
            <a:r>
              <a:rPr lang="bn-BD" sz="5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মিনিট</a:t>
            </a:r>
            <a:r>
              <a:rPr lang="bn-BD" sz="5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</a:t>
            </a:r>
            <a:endParaRPr lang="en-US" sz="5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250px-Bangladesh_Narsingdi_Distric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167995"/>
            <a:ext cx="4953000" cy="5537605"/>
          </a:xfrm>
          <a:prstGeom prst="rect">
            <a:avLst/>
          </a:prstGeom>
        </p:spPr>
      </p:pic>
      <p:sp>
        <p:nvSpPr>
          <p:cNvPr id="5" name="Donut 4"/>
          <p:cNvSpPr/>
          <p:nvPr/>
        </p:nvSpPr>
        <p:spPr>
          <a:xfrm>
            <a:off x="4495800" y="3886200"/>
            <a:ext cx="533400" cy="381000"/>
          </a:xfrm>
          <a:prstGeom prst="don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onut 5"/>
          <p:cNvSpPr/>
          <p:nvPr/>
        </p:nvSpPr>
        <p:spPr>
          <a:xfrm>
            <a:off x="5029200" y="3276600"/>
            <a:ext cx="304800" cy="381000"/>
          </a:xfrm>
          <a:prstGeom prst="don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lowchart: Sequential Access Storage 8"/>
          <p:cNvSpPr/>
          <p:nvPr/>
        </p:nvSpPr>
        <p:spPr>
          <a:xfrm>
            <a:off x="2514600" y="2971800"/>
            <a:ext cx="1981200" cy="1143000"/>
          </a:xfrm>
          <a:prstGeom prst="flowChartMagnetic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95600" y="320040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ঢাকা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Callout 10"/>
          <p:cNvSpPr/>
          <p:nvPr/>
        </p:nvSpPr>
        <p:spPr>
          <a:xfrm rot="794647">
            <a:off x="5040850" y="1516165"/>
            <a:ext cx="1447800" cy="1600200"/>
          </a:xfrm>
          <a:prstGeom prst="wedgeEllipseCallout">
            <a:avLst>
              <a:gd name="adj1" fmla="val -24044"/>
              <a:gd name="adj2" fmla="val 7805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7298750">
            <a:off x="4889756" y="1938142"/>
            <a:ext cx="1820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উয়ারী-বটেশ্বর</a:t>
            </a:r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Curved Right Arrow 11"/>
          <p:cNvSpPr/>
          <p:nvPr/>
        </p:nvSpPr>
        <p:spPr>
          <a:xfrm rot="15300000" flipH="1">
            <a:off x="3964591" y="1009893"/>
            <a:ext cx="759106" cy="3206447"/>
          </a:xfrm>
          <a:prstGeom prst="curvedRightArrow">
            <a:avLst>
              <a:gd name="adj1" fmla="val 54910"/>
              <a:gd name="adj2" fmla="val 101557"/>
              <a:gd name="adj3" fmla="val 250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8290762">
            <a:off x="2743175" y="2779353"/>
            <a:ext cx="909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৭০ কিমি</a:t>
            </a:r>
            <a:endParaRPr lang="en-US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443970">
            <a:off x="4804899" y="2221663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উত্তর-পূর্ব</a:t>
            </a:r>
            <a:endParaRPr lang="en-US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0" y="130314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এসো উয়ারী বটেশ্বরের অবস্থান জানি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 tmFilter="0, 0; .2, .5; .8, .5; 1, 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1000" autoRev="1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000" tmFilter="0, 0; .2, .5; .8, .5; 1, 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1000" autoRev="1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000" tmFilter="0, 0; .2, .5; .8, .5; 1, 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1000" autoRev="1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9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0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0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9" grpId="0" animBg="1"/>
      <p:bldP spid="7" grpId="0"/>
      <p:bldP spid="11" grpId="0" animBg="1"/>
      <p:bldP spid="8" grpId="0"/>
      <p:bldP spid="12" grpId="0" animBg="1"/>
      <p:bldP spid="13" grpId="0" build="allAtOnce"/>
      <p:bldP spid="14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286</Words>
  <Application>Microsoft Office PowerPoint</Application>
  <PresentationFormat>On-screen Show (4:3)</PresentationFormat>
  <Paragraphs>67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</dc:creator>
  <cp:lastModifiedBy>DPE</cp:lastModifiedBy>
  <cp:revision>77</cp:revision>
  <dcterms:created xsi:type="dcterms:W3CDTF">2013-10-22T09:33:15Z</dcterms:created>
  <dcterms:modified xsi:type="dcterms:W3CDTF">2013-10-22T19:27:31Z</dcterms:modified>
</cp:coreProperties>
</file>